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61" r:id="rId4"/>
    <p:sldId id="258" r:id="rId5"/>
    <p:sldId id="264" r:id="rId6"/>
    <p:sldId id="263" r:id="rId7"/>
    <p:sldId id="268" r:id="rId8"/>
    <p:sldId id="269" r:id="rId9"/>
    <p:sldId id="270" r:id="rId10"/>
    <p:sldId id="271" r:id="rId11"/>
    <p:sldId id="272" r:id="rId12"/>
    <p:sldId id="259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56870" y="2420620"/>
            <a:ext cx="8404860" cy="27559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3923348" y="2032625"/>
            <a:ext cx="254909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型号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:F1122A/B5/B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9" name="Group 5"/>
          <p:cNvGraphicFramePr>
            <a:graphicFrameLocks noGrp="1"/>
          </p:cNvGraphicFramePr>
          <p:nvPr/>
        </p:nvGraphicFramePr>
        <p:xfrm>
          <a:off x="357158" y="2714620"/>
          <a:ext cx="8358218" cy="3331718"/>
        </p:xfrm>
        <a:graphic>
          <a:graphicData uri="http://schemas.openxmlformats.org/drawingml/2006/table">
            <a:tbl>
              <a:tblPr/>
              <a:tblGrid>
                <a:gridCol w="4179109"/>
                <a:gridCol w="4179109"/>
              </a:tblGrid>
              <a:tr h="25203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1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防水：</a:t>
                      </a:r>
                      <a:endParaRPr lang="en-US" altLang="zh-CN" sz="11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使用防水</a:t>
                      </a:r>
                      <a:r>
                        <a:rPr lang="zh-CN" alt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透气螺</a:t>
                      </a:r>
                      <a:r>
                        <a:rPr lang="zh-CN" alt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塞，</a:t>
                      </a:r>
                      <a:r>
                        <a:rPr lang="zh-CN" alt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平衡内外压差，</a:t>
                      </a:r>
                      <a:r>
                        <a:rPr lang="zh-CN" altLang="en-US" sz="11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避免热胀冷缩时吸进水气，出现凝结现象</a:t>
                      </a:r>
                      <a:r>
                        <a:rPr lang="zh-CN" alt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；</a:t>
                      </a:r>
                      <a:endParaRPr lang="en-US" altLang="zh-CN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密封圈采用进口耐老化硅橡胶原料；</a:t>
                      </a:r>
                      <a:endParaRPr lang="en-US" altLang="zh-CN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防护等级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IP66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1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结构</a:t>
                      </a:r>
                      <a:r>
                        <a:rPr lang="en-US" altLang="zh-CN" sz="11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altLang="zh-CN" sz="11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根据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散热特性，合理的散热通路设计，使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的热量快速通过灯具结构传导出来，保证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发光效率及使用寿命；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不锈钢安装支架，耐腐蚀，有质感美观；</a:t>
                      </a:r>
                      <a:endParaRPr lang="en-US" altLang="zh-CN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CN" altLang="en-US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碧玉黑丝印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钢化超白玻璃，透光率高；</a:t>
                      </a:r>
                      <a:endParaRPr lang="en-US" altLang="zh-CN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安全规范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：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anose="020B0604020202020204" pitchFamily="34" charset="-122"/>
                        </a:rPr>
                        <a:t>灯具严格按照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anose="020B0604020202020204" pitchFamily="34" charset="-122"/>
                        </a:rPr>
                        <a:t>CQC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anose="020B0604020202020204" pitchFamily="34" charset="-122"/>
                        </a:rPr>
                        <a:t>（中国质量认证中心）、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anose="020B0604020202020204" pitchFamily="34" charset="-122"/>
                        </a:rPr>
                        <a:t>EMC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anose="020B0604020202020204" pitchFamily="34" charset="-122"/>
                        </a:rPr>
                        <a:t>（电磁兼容）标准设计。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1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安装：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通过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型支架，安装简单方便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1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光学</a:t>
                      </a:r>
                      <a:r>
                        <a:rPr lang="en-US" altLang="zh-CN" sz="11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zh-CN" alt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采用四合一</a:t>
                      </a:r>
                      <a:r>
                        <a:rPr lang="en-US" altLang="zh-CN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RGBW LED</a:t>
                      </a:r>
                      <a:r>
                        <a:rPr lang="zh-CN" alt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，能够调出全白光系列</a:t>
                      </a:r>
                      <a:r>
                        <a:rPr lang="en-US" altLang="zh-CN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(6000K</a:t>
                      </a:r>
                      <a:r>
                        <a:rPr lang="zh-CN" alt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CN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5000K</a:t>
                      </a:r>
                      <a:r>
                        <a:rPr lang="zh-CN" alt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CN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4000K</a:t>
                      </a:r>
                      <a:r>
                        <a:rPr lang="zh-CN" alt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CN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3000K</a:t>
                      </a:r>
                      <a:r>
                        <a:rPr lang="zh-CN" alt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CN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2200K)</a:t>
                      </a:r>
                      <a:r>
                        <a:rPr lang="zh-CN" alt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及各种不同彩色光（水蓝色、天蓝色、淡紫色、淡绿色、琥珀色、水红色）</a:t>
                      </a:r>
                      <a:r>
                        <a:rPr lang="en-US" altLang="zh-CN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zh-CN" alt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混光更均匀，白色效果更纯正。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方式：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采用</a:t>
                      </a:r>
                      <a:r>
                        <a:rPr lang="zh-CN" altLang="en-US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标准</a:t>
                      </a:r>
                      <a:r>
                        <a:rPr lang="en-US" altLang="zh-CN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zh-CN" altLang="en-US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zh-CN" altLang="en-US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）标准控制，</a:t>
                      </a:r>
                      <a:r>
                        <a:rPr lang="en-US" altLang="zh-CN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1670</a:t>
                      </a:r>
                      <a:r>
                        <a:rPr lang="zh-CN" altLang="en-US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万种</a:t>
                      </a:r>
                      <a:r>
                        <a:rPr lang="en-US" altLang="zh-CN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RGB</a:t>
                      </a:r>
                      <a:r>
                        <a:rPr lang="zh-CN" altLang="en-US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合成真彩色，实现同步、追逐、流水等变化。</a:t>
                      </a:r>
                      <a:endParaRPr lang="en-US" altLang="zh-CN" sz="11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1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应用场所：</a:t>
                      </a:r>
                      <a:r>
                        <a:rPr lang="zh-CN" altLang="en-US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单体建筑、历史建筑群外墙照明，大楼内光外透照明，室内局部照明，绿化景观照明，广告牌照明，酒吧、舞厅等娱乐场所气氛照明等。</a:t>
                      </a:r>
                      <a:endParaRPr lang="en-US" altLang="zh-CN" sz="11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lang="en-US" altLang="zh-CN" sz="11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图片 5" descr="F1022-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14546" y="0"/>
            <a:ext cx="1699955" cy="206618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55576" y="702428"/>
            <a:ext cx="7416824" cy="3381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630" y="1040749"/>
            <a:ext cx="47599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dirty="0"/>
              <a:t>F1122A-3-24DC-RC-Y（55-XL-3RGBWN-AJ，CT）</a:t>
            </a:r>
            <a:endParaRPr lang="en-US" altLang="zh-CN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8179" y="5300702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613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13.8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" y="1484630"/>
            <a:ext cx="3832860" cy="36252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1647825"/>
            <a:ext cx="4895850" cy="35617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0034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系统图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全彩）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357298"/>
            <a:ext cx="61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RC-Y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76288" y="2028825"/>
            <a:ext cx="758983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3"/>
          <p:cNvSpPr txBox="1"/>
          <p:nvPr/>
        </p:nvSpPr>
        <p:spPr>
          <a:xfrm>
            <a:off x="1500166" y="5357826"/>
            <a:ext cx="5793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/>
              <a:t>说明：</a:t>
            </a:r>
            <a:r>
              <a:rPr lang="en-US" altLang="zh-CN" sz="1200" dirty="0"/>
              <a:t> (1)</a:t>
            </a:r>
            <a:r>
              <a:rPr lang="zh-CN" altLang="en-US" sz="1200" dirty="0"/>
              <a:t>信号线布线大于</a:t>
            </a:r>
            <a:r>
              <a:rPr lang="en-US" altLang="zh-CN" sz="1200" dirty="0">
                <a:solidFill>
                  <a:srgbClr val="FF0000"/>
                </a:solidFill>
              </a:rPr>
              <a:t>300</a:t>
            </a:r>
            <a:r>
              <a:rPr lang="zh-CN" altLang="en-US" sz="1200" dirty="0"/>
              <a:t>米或灯具超过</a:t>
            </a:r>
            <a:r>
              <a:rPr lang="en-US" altLang="zh-CN" sz="1200" dirty="0">
                <a:solidFill>
                  <a:srgbClr val="FF0000"/>
                </a:solidFill>
              </a:rPr>
              <a:t>32PCS</a:t>
            </a:r>
            <a:r>
              <a:rPr lang="zh-CN" altLang="en-US" sz="1200" dirty="0"/>
              <a:t>，需要增加信号中继器</a:t>
            </a:r>
            <a:r>
              <a:rPr lang="en-US" altLang="zh-CN" sz="1200"/>
              <a:t>(DCS-401)</a:t>
            </a:r>
            <a:r>
              <a:rPr lang="zh-CN" altLang="en-US" sz="1200" dirty="0"/>
              <a:t>。</a:t>
            </a:r>
            <a:endParaRPr lang="zh-CN" alt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225572"/>
            <a:ext cx="733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28860" y="3138484"/>
            <a:ext cx="6399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DC 24V</a:t>
            </a:r>
            <a:endParaRPr lang="zh-CN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4396474"/>
            <a:ext cx="6399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DC 24V</a:t>
            </a:r>
            <a:endParaRPr lang="zh-CN" altLang="en-US" sz="12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42910" y="857232"/>
            <a:ext cx="8001029" cy="2762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42910" y="1142984"/>
          <a:ext cx="8001000" cy="4673302"/>
        </p:xfrm>
        <a:graphic>
          <a:graphicData uri="http://schemas.openxmlformats.org/drawingml/2006/table">
            <a:tbl>
              <a:tblPr/>
              <a:tblGrid>
                <a:gridCol w="2928931"/>
                <a:gridCol w="5072069"/>
              </a:tblGrid>
              <a:tr h="240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F1122A/B5/B</a:t>
                      </a:r>
                      <a:r>
                        <a:rPr lang="zh-CN" altLang="en-US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系列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单颗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W/6.5W/9W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颗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红绿蓝白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/4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</a:t>
                      </a: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中性白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FWHM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12°/20</a:t>
                      </a:r>
                      <a:r>
                        <a:rPr lang="en-US" altLang="zh-CN" sz="11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°/30°/40</a:t>
                      </a:r>
                      <a:r>
                        <a:rPr lang="en-US" altLang="zh-CN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°/55°</a:t>
                      </a:r>
                      <a:endParaRPr lang="zh-CN" altLang="en-US" sz="11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压铸铝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银灰色静电喷塑表面处理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mm 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钢化超白玻璃，碧玉黑表面颜色处理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DC  24V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350mA/500mA/700mA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恒流驱动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15W/20W/29W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2*1.0mm² 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橡胶线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超五类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SFTP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双屏蔽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对双绞线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DMX512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1990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68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III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类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-20℃~+55 ℃(Ta+10℃)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净重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2.1KG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11794" y="692763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  （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mm)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1484630"/>
            <a:ext cx="8096250" cy="35718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11794" y="7645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  （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mm)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1628775"/>
            <a:ext cx="6643370" cy="40849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55576" y="702428"/>
            <a:ext cx="7416824" cy="3381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630" y="1040749"/>
            <a:ext cx="47599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dirty="0"/>
              <a:t>F1122A-3-24DC-RC-Y（12-XL-3RGBWN-AJ，CT）</a:t>
            </a:r>
            <a:endParaRPr lang="en-US" altLang="zh-CN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8179" y="5300702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681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13.8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628775"/>
            <a:ext cx="3805555" cy="3444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345" y="1772920"/>
            <a:ext cx="4601210" cy="33312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55576" y="702428"/>
            <a:ext cx="7416824" cy="3381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630" y="1040749"/>
            <a:ext cx="47599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dirty="0"/>
              <a:t>F1122A-3-24DC-RC-Y（15-XL-3RGBWN-AJ，CT）</a:t>
            </a:r>
            <a:endParaRPr lang="en-US" altLang="zh-CN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8179" y="5300702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671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13.8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700530"/>
            <a:ext cx="3488055" cy="3216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10" y="1628775"/>
            <a:ext cx="5071745" cy="36709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55576" y="702428"/>
            <a:ext cx="7416824" cy="3381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630" y="1040749"/>
            <a:ext cx="47599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dirty="0"/>
              <a:t>F1122A-3-24DC-RC-Y（20-XL-3RGBWN-AJ，CT）</a:t>
            </a:r>
            <a:endParaRPr lang="en-US" altLang="zh-CN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8179" y="5300702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665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13.8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84630"/>
            <a:ext cx="3910965" cy="35540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345" y="1700530"/>
            <a:ext cx="4784725" cy="34467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55576" y="702428"/>
            <a:ext cx="7416824" cy="3381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630" y="1040749"/>
            <a:ext cx="47599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dirty="0"/>
              <a:t>F1122A-3-24DC-RC-Y（30-XL-3RGBWN-AJ，CT）</a:t>
            </a:r>
            <a:endParaRPr lang="en-US" altLang="zh-CN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8179" y="5300702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572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13.8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495425"/>
            <a:ext cx="3761105" cy="34601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790" y="1559560"/>
            <a:ext cx="4839970" cy="3469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55576" y="702428"/>
            <a:ext cx="7416824" cy="3381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630" y="1040749"/>
            <a:ext cx="47599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dirty="0"/>
              <a:t>F1122A-3-24DC-RC-Y（40-XL-3RGBWN-AJ，CT）</a:t>
            </a:r>
            <a:endParaRPr lang="en-US" altLang="zh-CN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8179" y="5300702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612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13.8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484630"/>
            <a:ext cx="3951605" cy="35166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5" y="1700530"/>
            <a:ext cx="4690110" cy="34055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a90f21cb-1f14-4022-929b-1e0f375ee94c}"/>
</p:tagLst>
</file>

<file path=ppt/tags/tag2.xml><?xml version="1.0" encoding="utf-8"?>
<p:tagLst xmlns:p="http://schemas.openxmlformats.org/presentationml/2006/main">
  <p:tag name="KSO_WM_UNIT_TABLE_BEAUTIFY" val="smartTable{88d53ea6-e1ef-4089-ad15-19ea2c9fe709}"/>
</p:tagLst>
</file>

<file path=ppt/tags/tag3.xml><?xml version="1.0" encoding="utf-8"?>
<p:tagLst xmlns:p="http://schemas.openxmlformats.org/presentationml/2006/main">
  <p:tag name="KSO_WM_UNIT_TABLE_BEAUTIFY" val="smartTable{88d53ea6-e1ef-4089-ad15-19ea2c9fe709}"/>
</p:tagLst>
</file>

<file path=ppt/tags/tag4.xml><?xml version="1.0" encoding="utf-8"?>
<p:tagLst xmlns:p="http://schemas.openxmlformats.org/presentationml/2006/main">
  <p:tag name="KSO_WM_UNIT_TABLE_BEAUTIFY" val="smartTable{88d53ea6-e1ef-4089-ad15-19ea2c9fe709}"/>
</p:tagLst>
</file>

<file path=ppt/tags/tag5.xml><?xml version="1.0" encoding="utf-8"?>
<p:tagLst xmlns:p="http://schemas.openxmlformats.org/presentationml/2006/main">
  <p:tag name="KSO_WM_UNIT_TABLE_BEAUTIFY" val="smartTable{88d53ea6-e1ef-4089-ad15-19ea2c9fe709}"/>
</p:tagLst>
</file>

<file path=ppt/tags/tag6.xml><?xml version="1.0" encoding="utf-8"?>
<p:tagLst xmlns:p="http://schemas.openxmlformats.org/presentationml/2006/main">
  <p:tag name="KSO_WM_UNIT_TABLE_BEAUTIFY" val="smartTable{88d53ea6-e1ef-4089-ad15-19ea2c9fe709}"/>
</p:tagLst>
</file>

<file path=ppt/tags/tag7.xml><?xml version="1.0" encoding="utf-8"?>
<p:tagLst xmlns:p="http://schemas.openxmlformats.org/presentationml/2006/main">
  <p:tag name="KSO_WM_UNIT_TABLE_BEAUTIFY" val="smartTable{88d53ea6-e1ef-4089-ad15-19ea2c9fe709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1262</Words>
  <Application>WPS 演示</Application>
  <PresentationFormat>全屏显示(4:3)</PresentationFormat>
  <Paragraphs>208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黑体</vt:lpstr>
      <vt:lpstr>Calibri</vt:lpstr>
      <vt:lpstr>Arial Unicode MS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70</cp:revision>
  <dcterms:created xsi:type="dcterms:W3CDTF">2015-05-19T08:03:00Z</dcterms:created>
  <dcterms:modified xsi:type="dcterms:W3CDTF">2021-10-29T03:22:46Z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F99D602ECD5043B9B9C8839002216DFA</vt:lpwstr>
  </property>
  <property fmtid="{D5CDD505-2E9C-101B-9397-08002B2CF9AE}" pid="3" name="KSOProductBuildVer">
    <vt:lpwstr>2052-11.1.0.11045</vt:lpwstr>
  </property>
</Properties>
</file>